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4" r:id="rId2"/>
    <p:sldId id="355" r:id="rId3"/>
    <p:sldId id="358" r:id="rId4"/>
    <p:sldId id="359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109" d="100"/>
          <a:sy n="109" d="100"/>
        </p:scale>
        <p:origin x="762" y="-504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20.05.2021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20.05.2021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20.05.2021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20.05.2021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742615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77551"/>
            <a:ext cx="2448272" cy="9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Рисунок 20" descr="C:\Users\Сергей\Desktop\Мама работа\Новая папка\гражданская оборона\IMG_20191030_10494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77551"/>
            <a:ext cx="2520280" cy="1014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Сергей\AppData\Local\Microsoft\Windows\Temporary Internet Files\Content.Word\IMG_20210519_14590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92299"/>
            <a:ext cx="2520280" cy="155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C:\Users\Сергей\AppData\Local\Microsoft\Windows\Temporary Internet Files\Content.Word\IMG_20210519_14591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56610"/>
            <a:ext cx="2520280" cy="1786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Сергей\AppData\Local\Microsoft\Windows\Temporary Internet Files\Content.Word\IMG_20210520_083514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1847439"/>
            <a:ext cx="2457630" cy="106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582" y="1792361"/>
            <a:ext cx="2745278" cy="1177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770732"/>
            <a:ext cx="2527020" cy="1316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 descr="C:\Users\Сергей\AppData\Local\Microsoft\Windows\Temporary Internet Files\Content.Word\foaLZ_dSJRI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2915008"/>
            <a:ext cx="2439685" cy="1642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 descr="C:\Users\Сергей\Desktop\Мама работа\фото детского сада\март 2021\IMG_20210127_085804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88"/>
          <a:stretch/>
        </p:blipFill>
        <p:spPr bwMode="auto">
          <a:xfrm>
            <a:off x="6093527" y="2860971"/>
            <a:ext cx="2445653" cy="16961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 descr="C:\Users\Сергей\Desktop\IMG_20210428_114630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4011910"/>
            <a:ext cx="2520280" cy="944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059582"/>
            <a:ext cx="7499175" cy="177548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/>
              <a:t>Беседа «Пасха» Папка-передвижка «Пасха»</a:t>
            </a:r>
            <a:br>
              <a:rPr lang="ru-RU" sz="1400" dirty="0" smtClean="0"/>
            </a:b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Староильдеряковский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сад»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2843808" y="1347614"/>
            <a:ext cx="4001616" cy="267442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39439" y="1635646"/>
            <a:ext cx="34563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Года родного языка и народного единства,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приобщили  детей 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национальной культуре, посредством формирования интереса к традициям празднования христианского праздника «Пасха. Светлое Христово Воскресенье». Возрождение традиций народной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культуры</a:t>
            </a:r>
            <a:r>
              <a:rPr lang="ru-RU" sz="1200" dirty="0" smtClean="0"/>
              <a:t>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провели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беседу. Дети узнали историю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празднования Пасхи .Ребята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интересом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слушали о традиции народной культуры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C:\Users\Сергей\Desktop\Мама работа\Новая папка\гражданская оборона\IMG_20191030_10494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462" y="3651870"/>
            <a:ext cx="2625725" cy="1318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203325"/>
            <a:ext cx="2065337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525" y="258916"/>
            <a:ext cx="1135062" cy="151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62" y="1933940"/>
            <a:ext cx="1127125" cy="150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62" y="3565525"/>
            <a:ext cx="1181100" cy="157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43676"/>
            <a:ext cx="1135062" cy="151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469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sz="1400" dirty="0"/>
              <a:t>Рисование «Пасхальные яйца»</a:t>
            </a: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Староильдеряковский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сад»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1995128" y="1368145"/>
            <a:ext cx="4001616" cy="267442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7744" y="1707654"/>
            <a:ext cx="34563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latin typeface="Times New Roman" pitchFamily="18" charset="0"/>
                <a:cs typeface="Times New Roman" panose="02020603050405020304" pitchFamily="18" charset="0"/>
              </a:rPr>
              <a:t>В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Года родных языков и народного единства в Республики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Татарстан в детском саду прошел конкурс рисунков «Пасхальные яйца»</a:t>
            </a:r>
          </a:p>
          <a:p>
            <a:pPr algn="ctr"/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Православная Пасха — один из самых светлых и радостных праздников. В преддверии торжества ребёнку-дошкольнику самое время проявить свою фантазию и творчество — создать трогательные рисунки, которыми он сможет порадовать близким. Тем более что с Пасхой связано множество интересных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образов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C:\Users\Сергей\AppData\Local\Microsoft\Windows\Temporary Internet Files\Content.Word\IMG_20210519_14590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75606"/>
            <a:ext cx="2136775" cy="160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Сергей\AppData\Local\Microsoft\Windows\Temporary Internet Files\Content.Word\IMG_20210519_14591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56610"/>
            <a:ext cx="2381250" cy="1786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929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Презентация «Фестиваль русского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фольклора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Каравон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»» </a:t>
            </a: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Староильдеряковский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сад»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2915816" y="1339936"/>
            <a:ext cx="4001616" cy="267442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88432" y="1638623"/>
            <a:ext cx="3456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Года родных языков и народного единства в Республики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Татарстан в детском саду показали презентацию «Фестиваль русского фольклора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Каравон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. 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«Чем дальше в будущее входим, тем больше прошлым дорожим…»</a:t>
            </a:r>
          </a:p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Фольклорные праздники в детском саду имеют особое значение в формирование культуры ребенка. Через такую форму деятельности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дети знакомятся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 народной культурой, у них воспитывается любовь к родному краю.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828" y="877551"/>
            <a:ext cx="2745278" cy="1177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31453"/>
            <a:ext cx="2384052" cy="1676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C:\Users\Сергей\AppData\Local\Microsoft\Windows\Temporary Internet Files\Content.Word\foaLZ_dSJRI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86818"/>
            <a:ext cx="2190115" cy="1642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C:\Users\Сергей\AppData\Local\Microsoft\Windows\Temporary Internet Files\Content.Word\IMG_20210520_08351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469" y="2283719"/>
            <a:ext cx="1523011" cy="964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Сергей\Desktop\Мама работа\фото детского сада\март 2021\IMG_20210127_085804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88"/>
          <a:stretch/>
        </p:blipFill>
        <p:spPr bwMode="auto">
          <a:xfrm>
            <a:off x="6644816" y="3332780"/>
            <a:ext cx="2445653" cy="16961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C:\Users\Сергей\Desktop\IMG_20210428_11463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180853"/>
            <a:ext cx="1800200" cy="8429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8619761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3414</TotalTime>
  <Words>224</Words>
  <Application>Microsoft Office PowerPoint</Application>
  <PresentationFormat>Экран (16:9)</PresentationFormat>
  <Paragraphs>16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ФОТОРЕПОРТАЖ</vt:lpstr>
      <vt:lpstr>Беседа «Пасха» Папка-передвижка «Пасха» </vt:lpstr>
      <vt:lpstr>Рисование «Пасхальные яйца»</vt:lpstr>
      <vt:lpstr>Презентация «Фестиваль русского фольклора «Каравон»»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Сергей</cp:lastModifiedBy>
  <cp:revision>440</cp:revision>
  <cp:lastPrinted>2021-02-01T07:48:05Z</cp:lastPrinted>
  <dcterms:created xsi:type="dcterms:W3CDTF">2015-10-13T08:15:21Z</dcterms:created>
  <dcterms:modified xsi:type="dcterms:W3CDTF">2021-05-20T06:35:57Z</dcterms:modified>
</cp:coreProperties>
</file>